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9829800" cx="7543800"/>
  <p:notesSz cx="6858000" cy="9144000"/>
  <p:embeddedFontLst>
    <p:embeddedFont>
      <p:font typeface="Shadows Into Light"/>
      <p:regular r:id="rId6"/>
    </p:embeddedFont>
    <p:embeddedFont>
      <p:font typeface="Century Gothic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1" roundtripDataSignature="AMtx7miTVZqQYCwWVrO/fTMFjL5IADkvK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customschemas.google.com/relationships/presentationmetadata" Target="metadata"/><Relationship Id="rId10" Type="http://schemas.openxmlformats.org/officeDocument/2006/relationships/font" Target="fonts/CenturyGothic-boldItalic.fntdata"/><Relationship Id="rId9" Type="http://schemas.openxmlformats.org/officeDocument/2006/relationships/font" Target="fonts/CenturyGothic-italic.fntdata"/><Relationship Id="rId5" Type="http://schemas.openxmlformats.org/officeDocument/2006/relationships/slide" Target="slides/slide1.xml"/><Relationship Id="rId6" Type="http://schemas.openxmlformats.org/officeDocument/2006/relationships/font" Target="fonts/ShadowsIntoLight-regular.fntdata"/><Relationship Id="rId7" Type="http://schemas.openxmlformats.org/officeDocument/2006/relationships/font" Target="fonts/CenturyGothic-regular.fntdata"/><Relationship Id="rId8" Type="http://schemas.openxmlformats.org/officeDocument/2006/relationships/font" Target="fonts/CenturyGothic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3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6"/>
          <p:cNvSpPr txBox="1"/>
          <p:nvPr>
            <p:ph idx="10" type="dt"/>
          </p:nvPr>
        </p:nvSpPr>
        <p:spPr>
          <a:xfrm>
            <a:off x="518637" y="9110772"/>
            <a:ext cx="1697355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66"/>
          <p:cNvSpPr txBox="1"/>
          <p:nvPr>
            <p:ph idx="11" type="ftr"/>
          </p:nvPr>
        </p:nvSpPr>
        <p:spPr>
          <a:xfrm>
            <a:off x="2498886" y="9110772"/>
            <a:ext cx="2546033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66"/>
          <p:cNvSpPr txBox="1"/>
          <p:nvPr>
            <p:ph idx="12" type="sldNum"/>
          </p:nvPr>
        </p:nvSpPr>
        <p:spPr>
          <a:xfrm>
            <a:off x="5327809" y="9110772"/>
            <a:ext cx="1697355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75"/>
          <p:cNvSpPr txBox="1"/>
          <p:nvPr>
            <p:ph type="title"/>
          </p:nvPr>
        </p:nvSpPr>
        <p:spPr>
          <a:xfrm>
            <a:off x="518638" y="523350"/>
            <a:ext cx="6506528" cy="189997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75"/>
          <p:cNvSpPr txBox="1"/>
          <p:nvPr>
            <p:ph idx="1" type="body"/>
          </p:nvPr>
        </p:nvSpPr>
        <p:spPr>
          <a:xfrm rot="5400000">
            <a:off x="653443" y="2481924"/>
            <a:ext cx="6236918" cy="65065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6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75"/>
          <p:cNvSpPr txBox="1"/>
          <p:nvPr>
            <p:ph idx="10" type="dt"/>
          </p:nvPr>
        </p:nvSpPr>
        <p:spPr>
          <a:xfrm>
            <a:off x="518637" y="9110772"/>
            <a:ext cx="1697355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75"/>
          <p:cNvSpPr txBox="1"/>
          <p:nvPr>
            <p:ph idx="11" type="ftr"/>
          </p:nvPr>
        </p:nvSpPr>
        <p:spPr>
          <a:xfrm>
            <a:off x="2498886" y="9110772"/>
            <a:ext cx="2546033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75"/>
          <p:cNvSpPr txBox="1"/>
          <p:nvPr>
            <p:ph idx="12" type="sldNum"/>
          </p:nvPr>
        </p:nvSpPr>
        <p:spPr>
          <a:xfrm>
            <a:off x="5327809" y="9110772"/>
            <a:ext cx="1697355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76"/>
          <p:cNvSpPr txBox="1"/>
          <p:nvPr>
            <p:ph type="title"/>
          </p:nvPr>
        </p:nvSpPr>
        <p:spPr>
          <a:xfrm rot="5400000">
            <a:off x="2046699" y="3875183"/>
            <a:ext cx="8330301" cy="16266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76"/>
          <p:cNvSpPr txBox="1"/>
          <p:nvPr>
            <p:ph idx="1" type="body"/>
          </p:nvPr>
        </p:nvSpPr>
        <p:spPr>
          <a:xfrm rot="5400000">
            <a:off x="-1253713" y="2295700"/>
            <a:ext cx="8330301" cy="47855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6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76"/>
          <p:cNvSpPr txBox="1"/>
          <p:nvPr>
            <p:ph idx="10" type="dt"/>
          </p:nvPr>
        </p:nvSpPr>
        <p:spPr>
          <a:xfrm>
            <a:off x="518637" y="9110772"/>
            <a:ext cx="1697355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76"/>
          <p:cNvSpPr txBox="1"/>
          <p:nvPr>
            <p:ph idx="11" type="ftr"/>
          </p:nvPr>
        </p:nvSpPr>
        <p:spPr>
          <a:xfrm>
            <a:off x="2498886" y="9110772"/>
            <a:ext cx="2546033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76"/>
          <p:cNvSpPr txBox="1"/>
          <p:nvPr>
            <p:ph idx="12" type="sldNum"/>
          </p:nvPr>
        </p:nvSpPr>
        <p:spPr>
          <a:xfrm>
            <a:off x="5327809" y="9110772"/>
            <a:ext cx="1697355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7"/>
          <p:cNvSpPr txBox="1"/>
          <p:nvPr>
            <p:ph type="ctrTitle"/>
          </p:nvPr>
        </p:nvSpPr>
        <p:spPr>
          <a:xfrm>
            <a:off x="565785" y="1608722"/>
            <a:ext cx="6412230" cy="342222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71"/>
              <a:buFont typeface="Calibri"/>
              <a:buNone/>
              <a:defRPr sz="397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67"/>
          <p:cNvSpPr txBox="1"/>
          <p:nvPr>
            <p:ph idx="1" type="subTitle"/>
          </p:nvPr>
        </p:nvSpPr>
        <p:spPr>
          <a:xfrm>
            <a:off x="942975" y="5162922"/>
            <a:ext cx="5657850" cy="23732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662"/>
              </a:spcBef>
              <a:spcAft>
                <a:spcPts val="0"/>
              </a:spcAft>
              <a:buClr>
                <a:schemeClr val="dk1"/>
              </a:buClr>
              <a:buSzPts val="1588"/>
              <a:buNone/>
              <a:defRPr sz="1588"/>
            </a:lvl1pPr>
            <a:lvl2pPr lvl="1" algn="ctr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324"/>
              <a:buNone/>
              <a:defRPr sz="1324"/>
            </a:lvl2pPr>
            <a:lvl3pPr lvl="2" algn="ctr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191"/>
              <a:buNone/>
              <a:defRPr sz="1191"/>
            </a:lvl3pPr>
            <a:lvl4pPr lvl="3" algn="ctr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059"/>
              <a:buNone/>
              <a:defRPr sz="1059"/>
            </a:lvl4pPr>
            <a:lvl5pPr lvl="4" algn="ctr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059"/>
              <a:buNone/>
              <a:defRPr sz="1059"/>
            </a:lvl5pPr>
            <a:lvl6pPr lvl="5" algn="ctr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059"/>
              <a:buNone/>
              <a:defRPr sz="1059"/>
            </a:lvl6pPr>
            <a:lvl7pPr lvl="6" algn="ctr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059"/>
              <a:buNone/>
              <a:defRPr sz="1059"/>
            </a:lvl7pPr>
            <a:lvl8pPr lvl="7" algn="ctr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059"/>
              <a:buNone/>
              <a:defRPr sz="1059"/>
            </a:lvl8pPr>
            <a:lvl9pPr lvl="8" algn="ctr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059"/>
              <a:buNone/>
              <a:defRPr sz="1059"/>
            </a:lvl9pPr>
          </a:lstStyle>
          <a:p/>
        </p:txBody>
      </p:sp>
      <p:sp>
        <p:nvSpPr>
          <p:cNvPr id="18" name="Google Shape;18;p67"/>
          <p:cNvSpPr txBox="1"/>
          <p:nvPr>
            <p:ph idx="10" type="dt"/>
          </p:nvPr>
        </p:nvSpPr>
        <p:spPr>
          <a:xfrm>
            <a:off x="518637" y="9110772"/>
            <a:ext cx="1697355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7"/>
          <p:cNvSpPr txBox="1"/>
          <p:nvPr>
            <p:ph idx="11" type="ftr"/>
          </p:nvPr>
        </p:nvSpPr>
        <p:spPr>
          <a:xfrm>
            <a:off x="2498886" y="9110772"/>
            <a:ext cx="2546033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67"/>
          <p:cNvSpPr txBox="1"/>
          <p:nvPr>
            <p:ph idx="12" type="sldNum"/>
          </p:nvPr>
        </p:nvSpPr>
        <p:spPr>
          <a:xfrm>
            <a:off x="5327809" y="9110772"/>
            <a:ext cx="1697355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8"/>
          <p:cNvSpPr txBox="1"/>
          <p:nvPr>
            <p:ph type="title"/>
          </p:nvPr>
        </p:nvSpPr>
        <p:spPr>
          <a:xfrm>
            <a:off x="518638" y="523350"/>
            <a:ext cx="6506528" cy="189997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8"/>
          <p:cNvSpPr txBox="1"/>
          <p:nvPr>
            <p:ph idx="1" type="body"/>
          </p:nvPr>
        </p:nvSpPr>
        <p:spPr>
          <a:xfrm>
            <a:off x="518638" y="2616729"/>
            <a:ext cx="6506528" cy="62369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6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68"/>
          <p:cNvSpPr txBox="1"/>
          <p:nvPr>
            <p:ph idx="10" type="dt"/>
          </p:nvPr>
        </p:nvSpPr>
        <p:spPr>
          <a:xfrm>
            <a:off x="518637" y="9110772"/>
            <a:ext cx="1697355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8"/>
          <p:cNvSpPr txBox="1"/>
          <p:nvPr>
            <p:ph idx="11" type="ftr"/>
          </p:nvPr>
        </p:nvSpPr>
        <p:spPr>
          <a:xfrm>
            <a:off x="2498886" y="9110772"/>
            <a:ext cx="2546033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68"/>
          <p:cNvSpPr txBox="1"/>
          <p:nvPr>
            <p:ph idx="12" type="sldNum"/>
          </p:nvPr>
        </p:nvSpPr>
        <p:spPr>
          <a:xfrm>
            <a:off x="5327809" y="9110772"/>
            <a:ext cx="1697355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9"/>
          <p:cNvSpPr txBox="1"/>
          <p:nvPr>
            <p:ph type="title"/>
          </p:nvPr>
        </p:nvSpPr>
        <p:spPr>
          <a:xfrm>
            <a:off x="514709" y="2450628"/>
            <a:ext cx="6506528" cy="408892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71"/>
              <a:buFont typeface="Calibri"/>
              <a:buNone/>
              <a:defRPr sz="397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9"/>
          <p:cNvSpPr txBox="1"/>
          <p:nvPr>
            <p:ph idx="1" type="body"/>
          </p:nvPr>
        </p:nvSpPr>
        <p:spPr>
          <a:xfrm>
            <a:off x="514709" y="6578233"/>
            <a:ext cx="6506528" cy="21502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662"/>
              </a:spcBef>
              <a:spcAft>
                <a:spcPts val="0"/>
              </a:spcAft>
              <a:buClr>
                <a:schemeClr val="dk1"/>
              </a:buClr>
              <a:buSzPts val="1588"/>
              <a:buNone/>
              <a:defRPr sz="1588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rgbClr val="888888"/>
              </a:buClr>
              <a:buSzPts val="1324"/>
              <a:buNone/>
              <a:defRPr sz="1324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rgbClr val="888888"/>
              </a:buClr>
              <a:buSzPts val="1191"/>
              <a:buNone/>
              <a:defRPr sz="1191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rgbClr val="888888"/>
              </a:buClr>
              <a:buSzPts val="1059"/>
              <a:buNone/>
              <a:defRPr sz="1059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rgbClr val="888888"/>
              </a:buClr>
              <a:buSzPts val="1059"/>
              <a:buNone/>
              <a:defRPr sz="1059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rgbClr val="888888"/>
              </a:buClr>
              <a:buSzPts val="1059"/>
              <a:buNone/>
              <a:defRPr sz="1059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rgbClr val="888888"/>
              </a:buClr>
              <a:buSzPts val="1059"/>
              <a:buNone/>
              <a:defRPr sz="1059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rgbClr val="888888"/>
              </a:buClr>
              <a:buSzPts val="1059"/>
              <a:buNone/>
              <a:defRPr sz="1059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rgbClr val="888888"/>
              </a:buClr>
              <a:buSzPts val="1059"/>
              <a:buNone/>
              <a:defRPr sz="1059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69"/>
          <p:cNvSpPr txBox="1"/>
          <p:nvPr>
            <p:ph idx="10" type="dt"/>
          </p:nvPr>
        </p:nvSpPr>
        <p:spPr>
          <a:xfrm>
            <a:off x="518637" y="9110772"/>
            <a:ext cx="1697355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9"/>
          <p:cNvSpPr txBox="1"/>
          <p:nvPr>
            <p:ph idx="11" type="ftr"/>
          </p:nvPr>
        </p:nvSpPr>
        <p:spPr>
          <a:xfrm>
            <a:off x="2498886" y="9110772"/>
            <a:ext cx="2546033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9"/>
          <p:cNvSpPr txBox="1"/>
          <p:nvPr>
            <p:ph idx="12" type="sldNum"/>
          </p:nvPr>
        </p:nvSpPr>
        <p:spPr>
          <a:xfrm>
            <a:off x="5327809" y="9110772"/>
            <a:ext cx="1697355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0"/>
          <p:cNvSpPr txBox="1"/>
          <p:nvPr>
            <p:ph type="title"/>
          </p:nvPr>
        </p:nvSpPr>
        <p:spPr>
          <a:xfrm>
            <a:off x="518638" y="523350"/>
            <a:ext cx="6506528" cy="189997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0"/>
          <p:cNvSpPr txBox="1"/>
          <p:nvPr>
            <p:ph idx="1" type="body"/>
          </p:nvPr>
        </p:nvSpPr>
        <p:spPr>
          <a:xfrm>
            <a:off x="518637" y="2616729"/>
            <a:ext cx="3206115" cy="62369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6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70"/>
          <p:cNvSpPr txBox="1"/>
          <p:nvPr>
            <p:ph idx="2" type="body"/>
          </p:nvPr>
        </p:nvSpPr>
        <p:spPr>
          <a:xfrm>
            <a:off x="3819049" y="2616729"/>
            <a:ext cx="3206115" cy="62369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6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70"/>
          <p:cNvSpPr txBox="1"/>
          <p:nvPr>
            <p:ph idx="10" type="dt"/>
          </p:nvPr>
        </p:nvSpPr>
        <p:spPr>
          <a:xfrm>
            <a:off x="518637" y="9110772"/>
            <a:ext cx="1697355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0"/>
          <p:cNvSpPr txBox="1"/>
          <p:nvPr>
            <p:ph idx="11" type="ftr"/>
          </p:nvPr>
        </p:nvSpPr>
        <p:spPr>
          <a:xfrm>
            <a:off x="2498886" y="9110772"/>
            <a:ext cx="2546033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0"/>
          <p:cNvSpPr txBox="1"/>
          <p:nvPr>
            <p:ph idx="12" type="sldNum"/>
          </p:nvPr>
        </p:nvSpPr>
        <p:spPr>
          <a:xfrm>
            <a:off x="5327809" y="9110772"/>
            <a:ext cx="1697355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1"/>
          <p:cNvSpPr txBox="1"/>
          <p:nvPr>
            <p:ph type="title"/>
          </p:nvPr>
        </p:nvSpPr>
        <p:spPr>
          <a:xfrm>
            <a:off x="519621" y="523350"/>
            <a:ext cx="6506528" cy="189997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1"/>
          <p:cNvSpPr txBox="1"/>
          <p:nvPr>
            <p:ph idx="1" type="body"/>
          </p:nvPr>
        </p:nvSpPr>
        <p:spPr>
          <a:xfrm>
            <a:off x="519621" y="2409669"/>
            <a:ext cx="3191381" cy="11809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662"/>
              </a:spcBef>
              <a:spcAft>
                <a:spcPts val="0"/>
              </a:spcAft>
              <a:buClr>
                <a:schemeClr val="dk1"/>
              </a:buClr>
              <a:buSzPts val="1588"/>
              <a:buNone/>
              <a:defRPr b="1" sz="1588"/>
            </a:lvl1pPr>
            <a:lvl2pPr indent="-228600" lvl="1" marL="9144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324"/>
              <a:buNone/>
              <a:defRPr b="1" sz="1324"/>
            </a:lvl2pPr>
            <a:lvl3pPr indent="-228600" lvl="2" marL="13716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191"/>
              <a:buNone/>
              <a:defRPr b="1" sz="1191"/>
            </a:lvl3pPr>
            <a:lvl4pPr indent="-228600" lvl="3" marL="18288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059"/>
              <a:buNone/>
              <a:defRPr b="1" sz="1059"/>
            </a:lvl4pPr>
            <a:lvl5pPr indent="-228600" lvl="4" marL="22860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059"/>
              <a:buNone/>
              <a:defRPr b="1" sz="1059"/>
            </a:lvl5pPr>
            <a:lvl6pPr indent="-228600" lvl="5" marL="27432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059"/>
              <a:buNone/>
              <a:defRPr b="1" sz="1059"/>
            </a:lvl6pPr>
            <a:lvl7pPr indent="-228600" lvl="6" marL="32004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059"/>
              <a:buNone/>
              <a:defRPr b="1" sz="1059"/>
            </a:lvl7pPr>
            <a:lvl8pPr indent="-228600" lvl="7" marL="36576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059"/>
              <a:buNone/>
              <a:defRPr b="1" sz="1059"/>
            </a:lvl8pPr>
            <a:lvl9pPr indent="-228600" lvl="8" marL="41148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059"/>
              <a:buNone/>
              <a:defRPr b="1" sz="1059"/>
            </a:lvl9pPr>
          </a:lstStyle>
          <a:p/>
        </p:txBody>
      </p:sp>
      <p:sp>
        <p:nvSpPr>
          <p:cNvPr id="43" name="Google Shape;43;p71"/>
          <p:cNvSpPr txBox="1"/>
          <p:nvPr>
            <p:ph idx="2" type="body"/>
          </p:nvPr>
        </p:nvSpPr>
        <p:spPr>
          <a:xfrm>
            <a:off x="519621" y="3590607"/>
            <a:ext cx="3191381" cy="52812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6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1"/>
          <p:cNvSpPr txBox="1"/>
          <p:nvPr>
            <p:ph idx="3" type="body"/>
          </p:nvPr>
        </p:nvSpPr>
        <p:spPr>
          <a:xfrm>
            <a:off x="3819051" y="2409669"/>
            <a:ext cx="3207097" cy="11809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662"/>
              </a:spcBef>
              <a:spcAft>
                <a:spcPts val="0"/>
              </a:spcAft>
              <a:buClr>
                <a:schemeClr val="dk1"/>
              </a:buClr>
              <a:buSzPts val="1588"/>
              <a:buNone/>
              <a:defRPr b="1" sz="1588"/>
            </a:lvl1pPr>
            <a:lvl2pPr indent="-228600" lvl="1" marL="9144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324"/>
              <a:buNone/>
              <a:defRPr b="1" sz="1324"/>
            </a:lvl2pPr>
            <a:lvl3pPr indent="-228600" lvl="2" marL="13716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191"/>
              <a:buNone/>
              <a:defRPr b="1" sz="1191"/>
            </a:lvl3pPr>
            <a:lvl4pPr indent="-228600" lvl="3" marL="18288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059"/>
              <a:buNone/>
              <a:defRPr b="1" sz="1059"/>
            </a:lvl4pPr>
            <a:lvl5pPr indent="-228600" lvl="4" marL="22860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059"/>
              <a:buNone/>
              <a:defRPr b="1" sz="1059"/>
            </a:lvl5pPr>
            <a:lvl6pPr indent="-228600" lvl="5" marL="27432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059"/>
              <a:buNone/>
              <a:defRPr b="1" sz="1059"/>
            </a:lvl6pPr>
            <a:lvl7pPr indent="-228600" lvl="6" marL="32004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059"/>
              <a:buNone/>
              <a:defRPr b="1" sz="1059"/>
            </a:lvl7pPr>
            <a:lvl8pPr indent="-228600" lvl="7" marL="36576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059"/>
              <a:buNone/>
              <a:defRPr b="1" sz="1059"/>
            </a:lvl8pPr>
            <a:lvl9pPr indent="-228600" lvl="8" marL="41148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059"/>
              <a:buNone/>
              <a:defRPr b="1" sz="1059"/>
            </a:lvl9pPr>
          </a:lstStyle>
          <a:p/>
        </p:txBody>
      </p:sp>
      <p:sp>
        <p:nvSpPr>
          <p:cNvPr id="45" name="Google Shape;45;p71"/>
          <p:cNvSpPr txBox="1"/>
          <p:nvPr>
            <p:ph idx="4" type="body"/>
          </p:nvPr>
        </p:nvSpPr>
        <p:spPr>
          <a:xfrm>
            <a:off x="3819051" y="3590607"/>
            <a:ext cx="3207097" cy="52812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6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1"/>
          <p:cNvSpPr txBox="1"/>
          <p:nvPr>
            <p:ph idx="10" type="dt"/>
          </p:nvPr>
        </p:nvSpPr>
        <p:spPr>
          <a:xfrm>
            <a:off x="518637" y="9110772"/>
            <a:ext cx="1697355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1"/>
          <p:cNvSpPr txBox="1"/>
          <p:nvPr>
            <p:ph idx="11" type="ftr"/>
          </p:nvPr>
        </p:nvSpPr>
        <p:spPr>
          <a:xfrm>
            <a:off x="2498886" y="9110772"/>
            <a:ext cx="2546033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1"/>
          <p:cNvSpPr txBox="1"/>
          <p:nvPr>
            <p:ph idx="12" type="sldNum"/>
          </p:nvPr>
        </p:nvSpPr>
        <p:spPr>
          <a:xfrm>
            <a:off x="5327809" y="9110772"/>
            <a:ext cx="1697355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2"/>
          <p:cNvSpPr txBox="1"/>
          <p:nvPr>
            <p:ph type="title"/>
          </p:nvPr>
        </p:nvSpPr>
        <p:spPr>
          <a:xfrm>
            <a:off x="518638" y="523350"/>
            <a:ext cx="6506528" cy="189997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2"/>
          <p:cNvSpPr txBox="1"/>
          <p:nvPr>
            <p:ph idx="10" type="dt"/>
          </p:nvPr>
        </p:nvSpPr>
        <p:spPr>
          <a:xfrm>
            <a:off x="518637" y="9110772"/>
            <a:ext cx="1697355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2"/>
          <p:cNvSpPr txBox="1"/>
          <p:nvPr>
            <p:ph idx="11" type="ftr"/>
          </p:nvPr>
        </p:nvSpPr>
        <p:spPr>
          <a:xfrm>
            <a:off x="2498886" y="9110772"/>
            <a:ext cx="2546033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2"/>
          <p:cNvSpPr txBox="1"/>
          <p:nvPr>
            <p:ph idx="12" type="sldNum"/>
          </p:nvPr>
        </p:nvSpPr>
        <p:spPr>
          <a:xfrm>
            <a:off x="5327809" y="9110772"/>
            <a:ext cx="1697355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73"/>
          <p:cNvSpPr txBox="1"/>
          <p:nvPr>
            <p:ph type="title"/>
          </p:nvPr>
        </p:nvSpPr>
        <p:spPr>
          <a:xfrm>
            <a:off x="519619" y="655320"/>
            <a:ext cx="2433072" cy="22936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18"/>
              <a:buFont typeface="Calibri"/>
              <a:buNone/>
              <a:defRPr sz="211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3"/>
          <p:cNvSpPr txBox="1"/>
          <p:nvPr>
            <p:ph idx="1" type="body"/>
          </p:nvPr>
        </p:nvSpPr>
        <p:spPr>
          <a:xfrm>
            <a:off x="3207099" y="1415312"/>
            <a:ext cx="3819049" cy="69855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3093" lvl="0" marL="457200" algn="l">
              <a:lnSpc>
                <a:spcPct val="90000"/>
              </a:lnSpc>
              <a:spcBef>
                <a:spcPts val="662"/>
              </a:spcBef>
              <a:spcAft>
                <a:spcPts val="0"/>
              </a:spcAft>
              <a:buClr>
                <a:schemeClr val="dk1"/>
              </a:buClr>
              <a:buSzPts val="2118"/>
              <a:buChar char="•"/>
              <a:defRPr sz="2118"/>
            </a:lvl1pPr>
            <a:lvl2pPr indent="-346265" lvl="1" marL="9144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853"/>
              <a:buChar char="•"/>
              <a:defRPr sz="1853"/>
            </a:lvl2pPr>
            <a:lvl3pPr indent="-329438" lvl="2" marL="13716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588"/>
              <a:buChar char="•"/>
              <a:defRPr sz="1588"/>
            </a:lvl3pPr>
            <a:lvl4pPr indent="-312674" lvl="3" marL="18288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324"/>
              <a:buChar char="•"/>
              <a:defRPr sz="1324"/>
            </a:lvl4pPr>
            <a:lvl5pPr indent="-312673" lvl="4" marL="22860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324"/>
              <a:buChar char="•"/>
              <a:defRPr sz="1324"/>
            </a:lvl5pPr>
            <a:lvl6pPr indent="-312673" lvl="5" marL="27432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324"/>
              <a:buChar char="•"/>
              <a:defRPr sz="1324"/>
            </a:lvl6pPr>
            <a:lvl7pPr indent="-312673" lvl="6" marL="32004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324"/>
              <a:buChar char="•"/>
              <a:defRPr sz="1324"/>
            </a:lvl7pPr>
            <a:lvl8pPr indent="-312673" lvl="7" marL="36576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324"/>
              <a:buChar char="•"/>
              <a:defRPr sz="1324"/>
            </a:lvl8pPr>
            <a:lvl9pPr indent="-312673" lvl="8" marL="41148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324"/>
              <a:buChar char="•"/>
              <a:defRPr sz="1324"/>
            </a:lvl9pPr>
          </a:lstStyle>
          <a:p/>
        </p:txBody>
      </p:sp>
      <p:sp>
        <p:nvSpPr>
          <p:cNvPr id="57" name="Google Shape;57;p73"/>
          <p:cNvSpPr txBox="1"/>
          <p:nvPr>
            <p:ph idx="2" type="body"/>
          </p:nvPr>
        </p:nvSpPr>
        <p:spPr>
          <a:xfrm>
            <a:off x="519619" y="2948942"/>
            <a:ext cx="2433072" cy="54632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662"/>
              </a:spcBef>
              <a:spcAft>
                <a:spcPts val="0"/>
              </a:spcAft>
              <a:buClr>
                <a:schemeClr val="dk1"/>
              </a:buClr>
              <a:buSzPts val="1059"/>
              <a:buNone/>
              <a:defRPr sz="1059"/>
            </a:lvl1pPr>
            <a:lvl2pPr indent="-228600" lvl="1" marL="9144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927"/>
              <a:buNone/>
              <a:defRPr sz="927"/>
            </a:lvl2pPr>
            <a:lvl3pPr indent="-228600" lvl="2" marL="13716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794"/>
              <a:buNone/>
              <a:defRPr sz="794"/>
            </a:lvl3pPr>
            <a:lvl4pPr indent="-228600" lvl="3" marL="18288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662"/>
              <a:buNone/>
              <a:defRPr sz="662"/>
            </a:lvl4pPr>
            <a:lvl5pPr indent="-228600" lvl="4" marL="22860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662"/>
              <a:buNone/>
              <a:defRPr sz="662"/>
            </a:lvl5pPr>
            <a:lvl6pPr indent="-228600" lvl="5" marL="27432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662"/>
              <a:buNone/>
              <a:defRPr sz="662"/>
            </a:lvl6pPr>
            <a:lvl7pPr indent="-228600" lvl="6" marL="32004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662"/>
              <a:buNone/>
              <a:defRPr sz="662"/>
            </a:lvl7pPr>
            <a:lvl8pPr indent="-228600" lvl="7" marL="36576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662"/>
              <a:buNone/>
              <a:defRPr sz="662"/>
            </a:lvl8pPr>
            <a:lvl9pPr indent="-228600" lvl="8" marL="41148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662"/>
              <a:buNone/>
              <a:defRPr sz="662"/>
            </a:lvl9pPr>
          </a:lstStyle>
          <a:p/>
        </p:txBody>
      </p:sp>
      <p:sp>
        <p:nvSpPr>
          <p:cNvPr id="58" name="Google Shape;58;p73"/>
          <p:cNvSpPr txBox="1"/>
          <p:nvPr>
            <p:ph idx="10" type="dt"/>
          </p:nvPr>
        </p:nvSpPr>
        <p:spPr>
          <a:xfrm>
            <a:off x="518637" y="9110772"/>
            <a:ext cx="1697355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73"/>
          <p:cNvSpPr txBox="1"/>
          <p:nvPr>
            <p:ph idx="11" type="ftr"/>
          </p:nvPr>
        </p:nvSpPr>
        <p:spPr>
          <a:xfrm>
            <a:off x="2498886" y="9110772"/>
            <a:ext cx="2546033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73"/>
          <p:cNvSpPr txBox="1"/>
          <p:nvPr>
            <p:ph idx="12" type="sldNum"/>
          </p:nvPr>
        </p:nvSpPr>
        <p:spPr>
          <a:xfrm>
            <a:off x="5327809" y="9110772"/>
            <a:ext cx="1697355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74"/>
          <p:cNvSpPr txBox="1"/>
          <p:nvPr>
            <p:ph type="title"/>
          </p:nvPr>
        </p:nvSpPr>
        <p:spPr>
          <a:xfrm>
            <a:off x="519619" y="655320"/>
            <a:ext cx="2433072" cy="22936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18"/>
              <a:buFont typeface="Calibri"/>
              <a:buNone/>
              <a:defRPr sz="211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74"/>
          <p:cNvSpPr/>
          <p:nvPr>
            <p:ph idx="2" type="pic"/>
          </p:nvPr>
        </p:nvSpPr>
        <p:spPr>
          <a:xfrm>
            <a:off x="3207099" y="1415312"/>
            <a:ext cx="3819049" cy="698553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74"/>
          <p:cNvSpPr txBox="1"/>
          <p:nvPr>
            <p:ph idx="1" type="body"/>
          </p:nvPr>
        </p:nvSpPr>
        <p:spPr>
          <a:xfrm>
            <a:off x="519619" y="2948942"/>
            <a:ext cx="2433072" cy="54632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662"/>
              </a:spcBef>
              <a:spcAft>
                <a:spcPts val="0"/>
              </a:spcAft>
              <a:buClr>
                <a:schemeClr val="dk1"/>
              </a:buClr>
              <a:buSzPts val="1059"/>
              <a:buNone/>
              <a:defRPr sz="1059"/>
            </a:lvl1pPr>
            <a:lvl2pPr indent="-228600" lvl="1" marL="9144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927"/>
              <a:buNone/>
              <a:defRPr sz="927"/>
            </a:lvl2pPr>
            <a:lvl3pPr indent="-228600" lvl="2" marL="13716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794"/>
              <a:buNone/>
              <a:defRPr sz="794"/>
            </a:lvl3pPr>
            <a:lvl4pPr indent="-228600" lvl="3" marL="18288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662"/>
              <a:buNone/>
              <a:defRPr sz="662"/>
            </a:lvl4pPr>
            <a:lvl5pPr indent="-228600" lvl="4" marL="22860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662"/>
              <a:buNone/>
              <a:defRPr sz="662"/>
            </a:lvl5pPr>
            <a:lvl6pPr indent="-228600" lvl="5" marL="27432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662"/>
              <a:buNone/>
              <a:defRPr sz="662"/>
            </a:lvl6pPr>
            <a:lvl7pPr indent="-228600" lvl="6" marL="32004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662"/>
              <a:buNone/>
              <a:defRPr sz="662"/>
            </a:lvl7pPr>
            <a:lvl8pPr indent="-228600" lvl="7" marL="36576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662"/>
              <a:buNone/>
              <a:defRPr sz="662"/>
            </a:lvl8pPr>
            <a:lvl9pPr indent="-228600" lvl="8" marL="411480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662"/>
              <a:buNone/>
              <a:defRPr sz="662"/>
            </a:lvl9pPr>
          </a:lstStyle>
          <a:p/>
        </p:txBody>
      </p:sp>
      <p:sp>
        <p:nvSpPr>
          <p:cNvPr id="65" name="Google Shape;65;p74"/>
          <p:cNvSpPr txBox="1"/>
          <p:nvPr>
            <p:ph idx="10" type="dt"/>
          </p:nvPr>
        </p:nvSpPr>
        <p:spPr>
          <a:xfrm>
            <a:off x="518637" y="9110772"/>
            <a:ext cx="1697355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74"/>
          <p:cNvSpPr txBox="1"/>
          <p:nvPr>
            <p:ph idx="11" type="ftr"/>
          </p:nvPr>
        </p:nvSpPr>
        <p:spPr>
          <a:xfrm>
            <a:off x="2498886" y="9110772"/>
            <a:ext cx="2546033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74"/>
          <p:cNvSpPr txBox="1"/>
          <p:nvPr>
            <p:ph idx="12" type="sldNum"/>
          </p:nvPr>
        </p:nvSpPr>
        <p:spPr>
          <a:xfrm>
            <a:off x="5327809" y="9110772"/>
            <a:ext cx="1697355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5"/>
          <p:cNvSpPr txBox="1"/>
          <p:nvPr>
            <p:ph type="title"/>
          </p:nvPr>
        </p:nvSpPr>
        <p:spPr>
          <a:xfrm>
            <a:off x="518638" y="523350"/>
            <a:ext cx="6506528" cy="189997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12"/>
              <a:buFont typeface="Calibri"/>
              <a:buNone/>
              <a:defRPr b="0" i="0" sz="291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5"/>
          <p:cNvSpPr txBox="1"/>
          <p:nvPr>
            <p:ph idx="1" type="body"/>
          </p:nvPr>
        </p:nvSpPr>
        <p:spPr>
          <a:xfrm>
            <a:off x="518638" y="2616729"/>
            <a:ext cx="6506528" cy="62369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6265" lvl="0" marL="457200" marR="0" rtl="0" algn="l">
              <a:lnSpc>
                <a:spcPct val="90000"/>
              </a:lnSpc>
              <a:spcBef>
                <a:spcPts val="662"/>
              </a:spcBef>
              <a:spcAft>
                <a:spcPts val="0"/>
              </a:spcAft>
              <a:buClr>
                <a:schemeClr val="dk1"/>
              </a:buClr>
              <a:buSzPts val="1853"/>
              <a:buFont typeface="Arial"/>
              <a:buChar char="•"/>
              <a:defRPr b="0" i="0" sz="185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9437" lvl="1" marL="914400" marR="0" rtl="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b="0" i="0" sz="158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2674" lvl="2" marL="1371600" marR="0" rtl="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324"/>
              <a:buFont typeface="Arial"/>
              <a:buChar char="•"/>
              <a:defRPr b="0" i="0" sz="132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228" lvl="3" marL="1828800" marR="0" rtl="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191"/>
              <a:buFont typeface="Arial"/>
              <a:buChar char="•"/>
              <a:defRPr b="0" i="0" sz="119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228" lvl="4" marL="2286000" marR="0" rtl="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191"/>
              <a:buFont typeface="Arial"/>
              <a:buChar char="•"/>
              <a:defRPr b="0" i="0" sz="119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04228" lvl="5" marL="2743200" marR="0" rtl="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191"/>
              <a:buFont typeface="Arial"/>
              <a:buChar char="•"/>
              <a:defRPr b="0" i="0" sz="119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04228" lvl="6" marL="3200400" marR="0" rtl="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191"/>
              <a:buFont typeface="Arial"/>
              <a:buChar char="•"/>
              <a:defRPr b="0" i="0" sz="119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04228" lvl="7" marL="3657600" marR="0" rtl="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191"/>
              <a:buFont typeface="Arial"/>
              <a:buChar char="•"/>
              <a:defRPr b="0" i="0" sz="119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04228" lvl="8" marL="4114800" marR="0" rtl="0" algn="l">
              <a:lnSpc>
                <a:spcPct val="90000"/>
              </a:lnSpc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191"/>
              <a:buFont typeface="Arial"/>
              <a:buChar char="•"/>
              <a:defRPr b="0" i="0" sz="119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5"/>
          <p:cNvSpPr txBox="1"/>
          <p:nvPr>
            <p:ph idx="10" type="dt"/>
          </p:nvPr>
        </p:nvSpPr>
        <p:spPr>
          <a:xfrm>
            <a:off x="518637" y="9110772"/>
            <a:ext cx="1697355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5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5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5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5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5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5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5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5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5"/>
          <p:cNvSpPr txBox="1"/>
          <p:nvPr>
            <p:ph idx="11" type="ftr"/>
          </p:nvPr>
        </p:nvSpPr>
        <p:spPr>
          <a:xfrm>
            <a:off x="2498886" y="9110772"/>
            <a:ext cx="2546033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5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5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5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5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5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5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5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5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5"/>
          <p:cNvSpPr txBox="1"/>
          <p:nvPr>
            <p:ph idx="12" type="sldNum"/>
          </p:nvPr>
        </p:nvSpPr>
        <p:spPr>
          <a:xfrm>
            <a:off x="5327809" y="9110772"/>
            <a:ext cx="1697355" cy="523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4"/>
              <a:buFont typeface="Arial"/>
              <a:buNone/>
              <a:defRPr b="0" i="0" sz="79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8"/>
          <p:cNvSpPr txBox="1"/>
          <p:nvPr/>
        </p:nvSpPr>
        <p:spPr>
          <a:xfrm>
            <a:off x="1643448" y="20166"/>
            <a:ext cx="42570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Arial"/>
              <a:buNone/>
            </a:pPr>
            <a:r>
              <a:rPr b="1" i="0" lang="en-US" sz="6500" u="none" cap="none" strike="noStrike">
                <a:solidFill>
                  <a:schemeClr val="lt1"/>
                </a:solidFill>
                <a:latin typeface="Shadows Into Light"/>
                <a:ea typeface="Shadows Into Light"/>
                <a:cs typeface="Shadows Into Light"/>
                <a:sym typeface="Shadows Into Light"/>
              </a:rPr>
              <a:t>Eby Events</a:t>
            </a:r>
            <a:endParaRPr b="0" i="0" sz="6400" u="none" cap="none" strike="noStrike">
              <a:solidFill>
                <a:srgbClr val="000000"/>
              </a:solidFill>
              <a:latin typeface="Shadows Into Light"/>
              <a:ea typeface="Shadows Into Light"/>
              <a:cs typeface="Shadows Into Light"/>
              <a:sym typeface="Shadows Into Light"/>
            </a:endParaRPr>
          </a:p>
        </p:txBody>
      </p:sp>
      <p:sp>
        <p:nvSpPr>
          <p:cNvPr id="85" name="Google Shape;85;p38"/>
          <p:cNvSpPr txBox="1"/>
          <p:nvPr/>
        </p:nvSpPr>
        <p:spPr>
          <a:xfrm>
            <a:off x="549200" y="1028025"/>
            <a:ext cx="64455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b="1" lang="en-US" sz="57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December 4-8</a:t>
            </a:r>
            <a:endParaRPr b="0" i="0" sz="2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38"/>
          <p:cNvSpPr txBox="1"/>
          <p:nvPr/>
        </p:nvSpPr>
        <p:spPr>
          <a:xfrm>
            <a:off x="3886151" y="2769240"/>
            <a:ext cx="3364200" cy="5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54"/>
              <a:buFont typeface="Arial"/>
              <a:buNone/>
            </a:pPr>
            <a:r>
              <a:rPr b="0" i="0" lang="en-US" sz="3154" u="none" cap="none" strike="noStrike">
                <a:solidFill>
                  <a:schemeClr val="dk1"/>
                </a:solidFill>
                <a:latin typeface="Shadows Into Light"/>
                <a:ea typeface="Shadows Into Light"/>
                <a:cs typeface="Shadows Into Light"/>
                <a:sym typeface="Shadows Into Light"/>
              </a:rPr>
              <a:t>Homework</a:t>
            </a:r>
            <a:endParaRPr b="0" i="0" sz="2600" u="none" cap="none" strike="noStrike">
              <a:solidFill>
                <a:srgbClr val="000000"/>
              </a:solidFill>
              <a:latin typeface="Shadows Into Light"/>
              <a:ea typeface="Shadows Into Light"/>
              <a:cs typeface="Shadows Into Light"/>
              <a:sym typeface="Shadows Into Light"/>
            </a:endParaRPr>
          </a:p>
        </p:txBody>
      </p:sp>
      <p:sp>
        <p:nvSpPr>
          <p:cNvPr id="87" name="Google Shape;87;p38"/>
          <p:cNvSpPr txBox="1"/>
          <p:nvPr/>
        </p:nvSpPr>
        <p:spPr>
          <a:xfrm>
            <a:off x="160650" y="2690076"/>
            <a:ext cx="3497100" cy="5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54"/>
              <a:buFont typeface="Arial"/>
              <a:buNone/>
            </a:pPr>
            <a:r>
              <a:rPr b="0" i="0" lang="en-US" sz="2954" u="none" cap="none" strike="noStrike">
                <a:solidFill>
                  <a:schemeClr val="dk1"/>
                </a:solidFill>
                <a:latin typeface="Shadows Into Light"/>
                <a:ea typeface="Shadows Into Light"/>
                <a:cs typeface="Shadows Into Light"/>
                <a:sym typeface="Shadows Into Light"/>
              </a:rPr>
              <a:t>Specials:</a:t>
            </a:r>
            <a:endParaRPr b="0" i="0" sz="2400" u="none" cap="none" strike="noStrike">
              <a:solidFill>
                <a:srgbClr val="000000"/>
              </a:solidFill>
              <a:latin typeface="Shadows Into Light"/>
              <a:ea typeface="Shadows Into Light"/>
              <a:cs typeface="Shadows Into Light"/>
              <a:sym typeface="Shadows Into Light"/>
            </a:endParaRPr>
          </a:p>
        </p:txBody>
      </p:sp>
      <p:sp>
        <p:nvSpPr>
          <p:cNvPr id="88" name="Google Shape;88;p38"/>
          <p:cNvSpPr txBox="1"/>
          <p:nvPr/>
        </p:nvSpPr>
        <p:spPr>
          <a:xfrm>
            <a:off x="160649" y="4246150"/>
            <a:ext cx="3497100" cy="5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54"/>
              <a:buFont typeface="Arial"/>
              <a:buNone/>
            </a:pPr>
            <a:r>
              <a:rPr b="0" i="0" lang="en-US" sz="2854" u="none" cap="none" strike="noStrike">
                <a:solidFill>
                  <a:schemeClr val="dk1"/>
                </a:solidFill>
                <a:latin typeface="Shadows Into Light"/>
                <a:ea typeface="Shadows Into Light"/>
                <a:cs typeface="Shadows Into Light"/>
                <a:sym typeface="Shadows Into Light"/>
              </a:rPr>
              <a:t>Important Dates</a:t>
            </a:r>
            <a:r>
              <a:rPr b="0" i="0" lang="en-US" sz="3154" u="none" cap="none" strike="noStrike">
                <a:solidFill>
                  <a:schemeClr val="dk1"/>
                </a:solidFill>
                <a:latin typeface="Shadows Into Light"/>
                <a:ea typeface="Shadows Into Light"/>
                <a:cs typeface="Shadows Into Light"/>
                <a:sym typeface="Shadows Into Light"/>
              </a:rPr>
              <a:t>:</a:t>
            </a:r>
            <a:endParaRPr b="0" i="0" sz="3154" u="none" cap="none" strike="noStrike">
              <a:solidFill>
                <a:schemeClr val="dk1"/>
              </a:solidFill>
              <a:latin typeface="Shadows Into Light"/>
              <a:ea typeface="Shadows Into Light"/>
              <a:cs typeface="Shadows Into Light"/>
              <a:sym typeface="Shadows Into Light"/>
            </a:endParaRPr>
          </a:p>
        </p:txBody>
      </p:sp>
      <p:sp>
        <p:nvSpPr>
          <p:cNvPr id="89" name="Google Shape;89;p38"/>
          <p:cNvSpPr txBox="1"/>
          <p:nvPr/>
        </p:nvSpPr>
        <p:spPr>
          <a:xfrm>
            <a:off x="100500" y="7429875"/>
            <a:ext cx="1807800" cy="4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54"/>
              <a:buFont typeface="Arial"/>
              <a:buNone/>
            </a:pPr>
            <a:r>
              <a:rPr b="0" i="0" lang="en-US" sz="2454" u="none" cap="none" strike="noStrike">
                <a:solidFill>
                  <a:schemeClr val="dk1"/>
                </a:solidFill>
                <a:latin typeface="Shadows Into Light"/>
                <a:ea typeface="Shadows Into Light"/>
                <a:cs typeface="Shadows Into Light"/>
                <a:sym typeface="Shadows Into Light"/>
              </a:rPr>
              <a:t>Shout Outs!</a:t>
            </a:r>
            <a:endParaRPr b="0" i="0" sz="1900" u="none" cap="none" strike="noStrike">
              <a:solidFill>
                <a:srgbClr val="000000"/>
              </a:solidFill>
              <a:latin typeface="Shadows Into Light"/>
              <a:ea typeface="Shadows Into Light"/>
              <a:cs typeface="Shadows Into Light"/>
              <a:sym typeface="Shadows Into Light"/>
            </a:endParaRPr>
          </a:p>
        </p:txBody>
      </p:sp>
      <p:sp>
        <p:nvSpPr>
          <p:cNvPr id="90" name="Google Shape;90;p38"/>
          <p:cNvSpPr txBox="1"/>
          <p:nvPr/>
        </p:nvSpPr>
        <p:spPr>
          <a:xfrm>
            <a:off x="4016950" y="3096600"/>
            <a:ext cx="3233400" cy="400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en-US" sz="1800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Monday:</a:t>
            </a:r>
            <a:r>
              <a:rPr lang="en-US" sz="18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Math  page 357-358 </a:t>
            </a:r>
            <a:r>
              <a:rPr lang="en-US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Math page 339-340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en-US" sz="1800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Tuesday: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Math page 362-364 </a:t>
            </a:r>
            <a:r>
              <a:rPr lang="en-US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Math page 345-346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Religion page 183</a:t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en-US" sz="1800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Wednesday: </a:t>
            </a:r>
            <a:r>
              <a:rPr lang="en-US" sz="18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Math page 365-366 </a:t>
            </a:r>
            <a:r>
              <a:rPr b="1" lang="en-US" sz="1800" u="sng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Quiz</a:t>
            </a:r>
            <a:r>
              <a:rPr lang="en-US" sz="18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Math page 351-352 </a:t>
            </a:r>
            <a:r>
              <a:rPr b="1"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Religion Test</a:t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en-US" sz="1800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Thursday:</a:t>
            </a:r>
            <a:r>
              <a:rPr lang="en-US" sz="18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Math page 371-372 </a:t>
            </a:r>
            <a:r>
              <a:rPr lang="en-US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Math page 357-358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Study for spelling  Quiz, Spelling Packet due tomorrow, Finish Christmas Writing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en-US" sz="1800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Friday:</a:t>
            </a:r>
            <a:r>
              <a:rPr lang="en-US" sz="18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Math page 377-378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Spelling Quiz</a:t>
            </a:r>
            <a:endParaRPr b="1" sz="1800">
              <a:solidFill>
                <a:srgbClr val="38761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38"/>
          <p:cNvSpPr txBox="1"/>
          <p:nvPr/>
        </p:nvSpPr>
        <p:spPr>
          <a:xfrm>
            <a:off x="160650" y="3096600"/>
            <a:ext cx="3497100" cy="10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71450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Monday: Library		Tuesday: Music</a:t>
            </a:r>
            <a:endParaRPr b="0" i="0" sz="1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Wednesday: STEM	Thursday: Art</a:t>
            </a:r>
            <a:endParaRPr b="0" i="0" sz="1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Friday: Computer and Gym</a:t>
            </a:r>
            <a:endParaRPr b="0" i="0" sz="1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38"/>
          <p:cNvSpPr txBox="1"/>
          <p:nvPr/>
        </p:nvSpPr>
        <p:spPr>
          <a:xfrm>
            <a:off x="160650" y="7701975"/>
            <a:ext cx="6646500" cy="199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US" sz="1700">
                <a:latin typeface="Calibri"/>
                <a:ea typeface="Calibri"/>
                <a:cs typeface="Calibri"/>
                <a:sym typeface="Calibri"/>
              </a:rPr>
              <a:t>Josie is a good friend. Aston was very nice this week. Helena was very kind. Jacob has been very helpful. Edward was kind. Alex was nice. Maddie was awesome. Kenzie was a good friend and there for me when I was sad. Nora was a good friend in Math Class. Sohan was a good friend. Braden was a good friend. Keith was kind. Tatum was kind. Isabel is a great friend. Shyann, Austin, and Jackson are great friends this week. </a:t>
            </a:r>
            <a:endParaRPr b="1" i="0" sz="17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38"/>
          <p:cNvSpPr txBox="1"/>
          <p:nvPr/>
        </p:nvSpPr>
        <p:spPr>
          <a:xfrm>
            <a:off x="938775" y="4717374"/>
            <a:ext cx="2789100" cy="233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en-US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Parent Visit 12/13</a:t>
            </a:r>
            <a:endParaRPr b="1" i="0" sz="17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lang="en-US" sz="1700">
                <a:latin typeface="Calibri"/>
                <a:ea typeface="Calibri"/>
                <a:cs typeface="Calibri"/>
                <a:sym typeface="Calibri"/>
              </a:rPr>
              <a:t>Christmas Concert 12/18</a:t>
            </a:r>
            <a:endParaRPr b="1" sz="17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en-US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Classroom Party 12/21</a:t>
            </a:r>
            <a:endParaRPr b="1" i="0" sz="17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en-US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Christmas Break 12/21-1/1</a:t>
            </a:r>
            <a:endParaRPr b="1" i="0" sz="17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lang="en-US" sz="1700">
                <a:latin typeface="Calibri"/>
                <a:ea typeface="Calibri"/>
                <a:cs typeface="Calibri"/>
                <a:sym typeface="Calibri"/>
              </a:rPr>
              <a:t>Progress Reports </a:t>
            </a:r>
            <a:r>
              <a:rPr b="1" lang="en-US" sz="1700">
                <a:latin typeface="Calibri"/>
                <a:ea typeface="Calibri"/>
                <a:cs typeface="Calibri"/>
                <a:sym typeface="Calibri"/>
              </a:rPr>
              <a:t>1/4</a:t>
            </a:r>
            <a:endParaRPr b="1" sz="17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lang="en-US" sz="1700">
                <a:latin typeface="Calibri"/>
                <a:ea typeface="Calibri"/>
                <a:cs typeface="Calibri"/>
                <a:sym typeface="Calibri"/>
              </a:rPr>
              <a:t>No School 1/15</a:t>
            </a:r>
            <a:endParaRPr b="1" sz="17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lang="en-US" sz="1700">
                <a:latin typeface="Calibri"/>
                <a:ea typeface="Calibri"/>
                <a:cs typeface="Calibri"/>
                <a:sym typeface="Calibri"/>
              </a:rPr>
              <a:t>Catholic Schools Week 1/29-2/2</a:t>
            </a:r>
            <a:endParaRPr b="1" sz="17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lang="en-US" sz="1700">
                <a:latin typeface="Calibri"/>
                <a:ea typeface="Calibri"/>
                <a:cs typeface="Calibri"/>
                <a:sym typeface="Calibri"/>
              </a:rPr>
              <a:t>Open House 2/1</a:t>
            </a:r>
            <a:endParaRPr b="1" sz="17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t/>
            </a:r>
            <a:endParaRPr b="1" i="0" sz="1700" u="none" cap="none" strike="noStrik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Jacqueline 2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2023-08-03T21:33:57Z</dcterms:created>
  <dc:creator>Jacqueline Ortiz</dc:creator>
</cp:coreProperties>
</file>