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829800" cx="7543800"/>
  <p:notesSz cx="6858000" cy="9144000"/>
  <p:embeddedFontLst>
    <p:embeddedFont>
      <p:font typeface="Shadows Into Light"/>
      <p:regular r:id="rId6"/>
    </p:embeddedFon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iTVZqQYCwWVrO/fTMFjL5IADkv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font" Target="fonts/ShadowsIntoLight-regular.fntdata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6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6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6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5"/>
          <p:cNvSpPr txBox="1"/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5"/>
          <p:cNvSpPr txBox="1"/>
          <p:nvPr>
            <p:ph idx="1" type="body"/>
          </p:nvPr>
        </p:nvSpPr>
        <p:spPr>
          <a:xfrm rot="5400000">
            <a:off x="653443" y="2481924"/>
            <a:ext cx="6236918" cy="650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75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5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5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6"/>
          <p:cNvSpPr txBox="1"/>
          <p:nvPr>
            <p:ph type="title"/>
          </p:nvPr>
        </p:nvSpPr>
        <p:spPr>
          <a:xfrm rot="5400000">
            <a:off x="2046699" y="3875183"/>
            <a:ext cx="8330301" cy="1626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6"/>
          <p:cNvSpPr txBox="1"/>
          <p:nvPr>
            <p:ph idx="1" type="body"/>
          </p:nvPr>
        </p:nvSpPr>
        <p:spPr>
          <a:xfrm rot="5400000">
            <a:off x="-1253713" y="2295700"/>
            <a:ext cx="8330301" cy="4785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76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76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6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7"/>
          <p:cNvSpPr txBox="1"/>
          <p:nvPr>
            <p:ph type="ctrTitle"/>
          </p:nvPr>
        </p:nvSpPr>
        <p:spPr>
          <a:xfrm>
            <a:off x="565785" y="1608722"/>
            <a:ext cx="6412230" cy="34222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1"/>
              <a:buFont typeface="Calibri"/>
              <a:buNone/>
              <a:defRPr sz="397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7"/>
          <p:cNvSpPr txBox="1"/>
          <p:nvPr>
            <p:ph idx="1" type="subTitle"/>
          </p:nvPr>
        </p:nvSpPr>
        <p:spPr>
          <a:xfrm>
            <a:off x="942975" y="5162922"/>
            <a:ext cx="5657850" cy="2373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588"/>
              <a:buNone/>
              <a:defRPr sz="1588"/>
            </a:lvl1pPr>
            <a:lvl2pPr lvl="1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None/>
              <a:defRPr sz="1324"/>
            </a:lvl2pPr>
            <a:lvl3pPr lvl="2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None/>
              <a:defRPr sz="1191"/>
            </a:lvl3pPr>
            <a:lvl4pPr lvl="3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4pPr>
            <a:lvl5pPr lvl="4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5pPr>
            <a:lvl6pPr lvl="5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6pPr>
            <a:lvl7pPr lvl="6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7pPr>
            <a:lvl8pPr lvl="7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8pPr>
            <a:lvl9pPr lvl="8" algn="ctr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9pPr>
          </a:lstStyle>
          <a:p/>
        </p:txBody>
      </p:sp>
      <p:sp>
        <p:nvSpPr>
          <p:cNvPr id="18" name="Google Shape;18;p67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7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7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8"/>
          <p:cNvSpPr txBox="1"/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8"/>
          <p:cNvSpPr txBox="1"/>
          <p:nvPr>
            <p:ph idx="1" type="body"/>
          </p:nvPr>
        </p:nvSpPr>
        <p:spPr>
          <a:xfrm>
            <a:off x="518638" y="2616729"/>
            <a:ext cx="6506528" cy="6236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8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8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8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9"/>
          <p:cNvSpPr txBox="1"/>
          <p:nvPr>
            <p:ph type="title"/>
          </p:nvPr>
        </p:nvSpPr>
        <p:spPr>
          <a:xfrm>
            <a:off x="514709" y="2450628"/>
            <a:ext cx="6506528" cy="4088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71"/>
              <a:buFont typeface="Calibri"/>
              <a:buNone/>
              <a:defRPr sz="397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9"/>
          <p:cNvSpPr txBox="1"/>
          <p:nvPr>
            <p:ph idx="1" type="body"/>
          </p:nvPr>
        </p:nvSpPr>
        <p:spPr>
          <a:xfrm>
            <a:off x="514709" y="6578233"/>
            <a:ext cx="6506528" cy="2150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588"/>
              <a:buNone/>
              <a:defRPr sz="1588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324"/>
              <a:buNone/>
              <a:defRPr sz="132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191"/>
              <a:buNone/>
              <a:defRPr sz="119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ts val="1059"/>
              <a:buNone/>
              <a:defRPr sz="105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9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9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9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0"/>
          <p:cNvSpPr txBox="1"/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0"/>
          <p:cNvSpPr txBox="1"/>
          <p:nvPr>
            <p:ph idx="1" type="body"/>
          </p:nvPr>
        </p:nvSpPr>
        <p:spPr>
          <a:xfrm>
            <a:off x="518637" y="2616729"/>
            <a:ext cx="3206115" cy="6236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0"/>
          <p:cNvSpPr txBox="1"/>
          <p:nvPr>
            <p:ph idx="2" type="body"/>
          </p:nvPr>
        </p:nvSpPr>
        <p:spPr>
          <a:xfrm>
            <a:off x="3819049" y="2616729"/>
            <a:ext cx="3206115" cy="6236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0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0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0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1"/>
          <p:cNvSpPr txBox="1"/>
          <p:nvPr>
            <p:ph type="title"/>
          </p:nvPr>
        </p:nvSpPr>
        <p:spPr>
          <a:xfrm>
            <a:off x="519621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1"/>
          <p:cNvSpPr txBox="1"/>
          <p:nvPr>
            <p:ph idx="1" type="body"/>
          </p:nvPr>
        </p:nvSpPr>
        <p:spPr>
          <a:xfrm>
            <a:off x="519621" y="2409669"/>
            <a:ext cx="3191381" cy="11809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588"/>
              <a:buNone/>
              <a:defRPr b="1" sz="1588"/>
            </a:lvl1pPr>
            <a:lvl2pPr indent="-2286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None/>
              <a:defRPr b="1" sz="1324"/>
            </a:lvl2pPr>
            <a:lvl3pPr indent="-2286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None/>
              <a:defRPr b="1" sz="1191"/>
            </a:lvl3pPr>
            <a:lvl4pPr indent="-2286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4pPr>
            <a:lvl5pPr indent="-2286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5pPr>
            <a:lvl6pPr indent="-2286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6pPr>
            <a:lvl7pPr indent="-2286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7pPr>
            <a:lvl8pPr indent="-2286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8pPr>
            <a:lvl9pPr indent="-2286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9pPr>
          </a:lstStyle>
          <a:p/>
        </p:txBody>
      </p:sp>
      <p:sp>
        <p:nvSpPr>
          <p:cNvPr id="43" name="Google Shape;43;p71"/>
          <p:cNvSpPr txBox="1"/>
          <p:nvPr>
            <p:ph idx="2" type="body"/>
          </p:nvPr>
        </p:nvSpPr>
        <p:spPr>
          <a:xfrm>
            <a:off x="519621" y="3590607"/>
            <a:ext cx="3191381" cy="5281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1"/>
          <p:cNvSpPr txBox="1"/>
          <p:nvPr>
            <p:ph idx="3" type="body"/>
          </p:nvPr>
        </p:nvSpPr>
        <p:spPr>
          <a:xfrm>
            <a:off x="3819051" y="2409669"/>
            <a:ext cx="3207097" cy="11809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588"/>
              <a:buNone/>
              <a:defRPr b="1" sz="1588"/>
            </a:lvl1pPr>
            <a:lvl2pPr indent="-2286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None/>
              <a:defRPr b="1" sz="1324"/>
            </a:lvl2pPr>
            <a:lvl3pPr indent="-2286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None/>
              <a:defRPr b="1" sz="1191"/>
            </a:lvl3pPr>
            <a:lvl4pPr indent="-2286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4pPr>
            <a:lvl5pPr indent="-2286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5pPr>
            <a:lvl6pPr indent="-2286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6pPr>
            <a:lvl7pPr indent="-2286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7pPr>
            <a:lvl8pPr indent="-2286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8pPr>
            <a:lvl9pPr indent="-2286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b="1" sz="1059"/>
            </a:lvl9pPr>
          </a:lstStyle>
          <a:p/>
        </p:txBody>
      </p:sp>
      <p:sp>
        <p:nvSpPr>
          <p:cNvPr id="45" name="Google Shape;45;p71"/>
          <p:cNvSpPr txBox="1"/>
          <p:nvPr>
            <p:ph idx="4" type="body"/>
          </p:nvPr>
        </p:nvSpPr>
        <p:spPr>
          <a:xfrm>
            <a:off x="3819051" y="3590607"/>
            <a:ext cx="3207097" cy="5281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1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1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1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2"/>
          <p:cNvSpPr txBox="1"/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2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2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2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3"/>
          <p:cNvSpPr txBox="1"/>
          <p:nvPr>
            <p:ph type="title"/>
          </p:nvPr>
        </p:nvSpPr>
        <p:spPr>
          <a:xfrm>
            <a:off x="519619" y="655320"/>
            <a:ext cx="2433072" cy="2293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8"/>
              <a:buFont typeface="Calibri"/>
              <a:buNone/>
              <a:defRPr sz="211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3"/>
          <p:cNvSpPr txBox="1"/>
          <p:nvPr>
            <p:ph idx="1" type="body"/>
          </p:nvPr>
        </p:nvSpPr>
        <p:spPr>
          <a:xfrm>
            <a:off x="3207099" y="1415312"/>
            <a:ext cx="3819049" cy="6985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3093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2118"/>
              <a:buChar char="•"/>
              <a:defRPr sz="2118"/>
            </a:lvl1pPr>
            <a:lvl2pPr indent="-346265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853"/>
              <a:buChar char="•"/>
              <a:defRPr sz="1853"/>
            </a:lvl2pPr>
            <a:lvl3pPr indent="-329438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588"/>
              <a:buChar char="•"/>
              <a:defRPr sz="1588"/>
            </a:lvl3pPr>
            <a:lvl4pPr indent="-312674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4pPr>
            <a:lvl5pPr indent="-312673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5pPr>
            <a:lvl6pPr indent="-312673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6pPr>
            <a:lvl7pPr indent="-312673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7pPr>
            <a:lvl8pPr indent="-312673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8pPr>
            <a:lvl9pPr indent="-312673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Char char="•"/>
              <a:defRPr sz="1324"/>
            </a:lvl9pPr>
          </a:lstStyle>
          <a:p/>
        </p:txBody>
      </p:sp>
      <p:sp>
        <p:nvSpPr>
          <p:cNvPr id="57" name="Google Shape;57;p73"/>
          <p:cNvSpPr txBox="1"/>
          <p:nvPr>
            <p:ph idx="2" type="body"/>
          </p:nvPr>
        </p:nvSpPr>
        <p:spPr>
          <a:xfrm>
            <a:off x="519619" y="2948942"/>
            <a:ext cx="2433072" cy="546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1pPr>
            <a:lvl2pPr indent="-2286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927"/>
              <a:buNone/>
              <a:defRPr sz="927"/>
            </a:lvl2pPr>
            <a:lvl3pPr indent="-2286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3pPr>
            <a:lvl4pPr indent="-2286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4pPr>
            <a:lvl5pPr indent="-2286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5pPr>
            <a:lvl6pPr indent="-2286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6pPr>
            <a:lvl7pPr indent="-2286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7pPr>
            <a:lvl8pPr indent="-2286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8pPr>
            <a:lvl9pPr indent="-2286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9pPr>
          </a:lstStyle>
          <a:p/>
        </p:txBody>
      </p:sp>
      <p:sp>
        <p:nvSpPr>
          <p:cNvPr id="58" name="Google Shape;58;p73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3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3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4"/>
          <p:cNvSpPr txBox="1"/>
          <p:nvPr>
            <p:ph type="title"/>
          </p:nvPr>
        </p:nvSpPr>
        <p:spPr>
          <a:xfrm>
            <a:off x="519619" y="655320"/>
            <a:ext cx="2433072" cy="2293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8"/>
              <a:buFont typeface="Calibri"/>
              <a:buNone/>
              <a:defRPr sz="211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4"/>
          <p:cNvSpPr/>
          <p:nvPr>
            <p:ph idx="2" type="pic"/>
          </p:nvPr>
        </p:nvSpPr>
        <p:spPr>
          <a:xfrm>
            <a:off x="3207099" y="1415312"/>
            <a:ext cx="3819049" cy="698553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74"/>
          <p:cNvSpPr txBox="1"/>
          <p:nvPr>
            <p:ph idx="1" type="body"/>
          </p:nvPr>
        </p:nvSpPr>
        <p:spPr>
          <a:xfrm>
            <a:off x="519619" y="2948942"/>
            <a:ext cx="2433072" cy="546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059"/>
              <a:buNone/>
              <a:defRPr sz="1059"/>
            </a:lvl1pPr>
            <a:lvl2pPr indent="-228600" lvl="1" marL="914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927"/>
              <a:buNone/>
              <a:defRPr sz="927"/>
            </a:lvl2pPr>
            <a:lvl3pPr indent="-228600" lvl="2" marL="1371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3pPr>
            <a:lvl4pPr indent="-228600" lvl="3" marL="1828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4pPr>
            <a:lvl5pPr indent="-228600" lvl="4" marL="22860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5pPr>
            <a:lvl6pPr indent="-228600" lvl="5" marL="27432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6pPr>
            <a:lvl7pPr indent="-228600" lvl="6" marL="32004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7pPr>
            <a:lvl8pPr indent="-228600" lvl="7" marL="36576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8pPr>
            <a:lvl9pPr indent="-228600" lvl="8" marL="411480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662"/>
              <a:buNone/>
              <a:defRPr sz="662"/>
            </a:lvl9pPr>
          </a:lstStyle>
          <a:p/>
        </p:txBody>
      </p:sp>
      <p:sp>
        <p:nvSpPr>
          <p:cNvPr id="65" name="Google Shape;65;p74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4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4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5"/>
          <p:cNvSpPr txBox="1"/>
          <p:nvPr>
            <p:ph type="title"/>
          </p:nvPr>
        </p:nvSpPr>
        <p:spPr>
          <a:xfrm>
            <a:off x="518638" y="523350"/>
            <a:ext cx="6506528" cy="18999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12"/>
              <a:buFont typeface="Calibri"/>
              <a:buNone/>
              <a:defRPr b="0" i="0" sz="2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5"/>
          <p:cNvSpPr txBox="1"/>
          <p:nvPr>
            <p:ph idx="1" type="body"/>
          </p:nvPr>
        </p:nvSpPr>
        <p:spPr>
          <a:xfrm>
            <a:off x="518638" y="2616729"/>
            <a:ext cx="6506528" cy="6236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6265" lvl="0" marL="457200" marR="0" rtl="0" algn="l">
              <a:lnSpc>
                <a:spcPct val="90000"/>
              </a:lnSpc>
              <a:spcBef>
                <a:spcPts val="662"/>
              </a:spcBef>
              <a:spcAft>
                <a:spcPts val="0"/>
              </a:spcAft>
              <a:buClr>
                <a:schemeClr val="dk1"/>
              </a:buClr>
              <a:buSzPts val="1853"/>
              <a:buFont typeface="Arial"/>
              <a:buChar char="•"/>
              <a:defRPr b="0" i="0" sz="18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9437" lvl="1" marL="9144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b="0" i="0" sz="15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2674" lvl="2" marL="13716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324"/>
              <a:buFont typeface="Arial"/>
              <a:buChar char="•"/>
              <a:defRPr b="0" i="0" sz="132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228" lvl="3" marL="18288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228" lvl="4" marL="22860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228" lvl="5" marL="27432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228" lvl="6" marL="32004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228" lvl="7" marL="36576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228" lvl="8" marL="4114800" marR="0" rtl="0" algn="l">
              <a:lnSpc>
                <a:spcPct val="90000"/>
              </a:lnSpc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191"/>
              <a:buFont typeface="Arial"/>
              <a:buChar char="•"/>
              <a:defRPr b="0" i="0" sz="11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5"/>
          <p:cNvSpPr txBox="1"/>
          <p:nvPr>
            <p:ph idx="10" type="dt"/>
          </p:nvPr>
        </p:nvSpPr>
        <p:spPr>
          <a:xfrm>
            <a:off x="518637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5"/>
          <p:cNvSpPr txBox="1"/>
          <p:nvPr>
            <p:ph idx="11" type="ftr"/>
          </p:nvPr>
        </p:nvSpPr>
        <p:spPr>
          <a:xfrm>
            <a:off x="2498886" y="9110772"/>
            <a:ext cx="2546033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5"/>
          <p:cNvSpPr txBox="1"/>
          <p:nvPr>
            <p:ph idx="12" type="sldNum"/>
          </p:nvPr>
        </p:nvSpPr>
        <p:spPr>
          <a:xfrm>
            <a:off x="5327809" y="9110772"/>
            <a:ext cx="1697355" cy="523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4"/>
              <a:buFont typeface="Arial"/>
              <a:buNone/>
              <a:defRPr b="0" i="0" sz="7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8"/>
          <p:cNvSpPr txBox="1"/>
          <p:nvPr/>
        </p:nvSpPr>
        <p:spPr>
          <a:xfrm>
            <a:off x="1643448" y="20166"/>
            <a:ext cx="42570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b="1" i="0" lang="en-US" sz="6500" u="none" cap="none" strike="noStrike">
                <a:solidFill>
                  <a:schemeClr val="lt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Eby Events</a:t>
            </a:r>
            <a:endParaRPr b="0" i="0" sz="64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5" name="Google Shape;85;p38"/>
          <p:cNvSpPr txBox="1"/>
          <p:nvPr/>
        </p:nvSpPr>
        <p:spPr>
          <a:xfrm>
            <a:off x="549200" y="1028025"/>
            <a:ext cx="64455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lang="en-US" sz="5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December 4-8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8"/>
          <p:cNvSpPr txBox="1"/>
          <p:nvPr/>
        </p:nvSpPr>
        <p:spPr>
          <a:xfrm>
            <a:off x="3886151" y="2769240"/>
            <a:ext cx="33642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54"/>
              <a:buFont typeface="Arial"/>
              <a:buNone/>
            </a:pPr>
            <a:r>
              <a:rPr b="0" i="0" lang="en-US" sz="3154" u="none" cap="none" strike="noStrike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Homework</a:t>
            </a:r>
            <a:endParaRPr b="0" i="0" sz="26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7" name="Google Shape;87;p38"/>
          <p:cNvSpPr txBox="1"/>
          <p:nvPr/>
        </p:nvSpPr>
        <p:spPr>
          <a:xfrm>
            <a:off x="160650" y="2690076"/>
            <a:ext cx="34971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54"/>
              <a:buFont typeface="Arial"/>
              <a:buNone/>
            </a:pPr>
            <a:r>
              <a:rPr b="0" i="0" lang="en-US" sz="2954" u="none" cap="none" strike="noStrike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Specials:</a:t>
            </a:r>
            <a:endParaRPr b="0" i="0" sz="24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8" name="Google Shape;88;p38"/>
          <p:cNvSpPr txBox="1"/>
          <p:nvPr/>
        </p:nvSpPr>
        <p:spPr>
          <a:xfrm>
            <a:off x="160649" y="4246150"/>
            <a:ext cx="34971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54"/>
              <a:buFont typeface="Arial"/>
              <a:buNone/>
            </a:pPr>
            <a:r>
              <a:rPr b="0" i="0" lang="en-US" sz="2854" u="none" cap="none" strike="noStrike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Important Dates</a:t>
            </a:r>
            <a:r>
              <a:rPr b="0" i="0" lang="en-US" sz="3154" u="none" cap="none" strike="noStrike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:</a:t>
            </a:r>
            <a:endParaRPr b="0" i="0" sz="3154" u="none" cap="none" strike="noStrike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9" name="Google Shape;89;p38"/>
          <p:cNvSpPr txBox="1"/>
          <p:nvPr/>
        </p:nvSpPr>
        <p:spPr>
          <a:xfrm>
            <a:off x="100500" y="7429875"/>
            <a:ext cx="18078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54"/>
              <a:buFont typeface="Arial"/>
              <a:buNone/>
            </a:pPr>
            <a:r>
              <a:rPr b="0" i="0" lang="en-US" sz="2454" u="none" cap="none" strike="noStrike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Shout Outs!</a:t>
            </a:r>
            <a:endParaRPr b="0" i="0" sz="19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90" name="Google Shape;90;p38"/>
          <p:cNvSpPr txBox="1"/>
          <p:nvPr/>
        </p:nvSpPr>
        <p:spPr>
          <a:xfrm>
            <a:off x="4016950" y="3096600"/>
            <a:ext cx="3233400" cy="4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Monday: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  page 357-358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 page 339-340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Tuesday: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 page 362-364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 page 345-346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Religion page 183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Wednesday: 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 page 365-366 </a:t>
            </a:r>
            <a:r>
              <a:rPr b="1" lang="en-US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 page 351-352 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 Test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Thursday: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 page 371-372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 page 357-358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for spelling  Quiz, Spelling Packet due tomorrow, Finish Christmas Writing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Friday:</a:t>
            </a:r>
            <a:r>
              <a:rPr lang="en-US" sz="1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Math page 377-378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Spelling Quiz</a:t>
            </a:r>
            <a:endParaRPr b="1" sz="18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8"/>
          <p:cNvSpPr txBox="1"/>
          <p:nvPr/>
        </p:nvSpPr>
        <p:spPr>
          <a:xfrm>
            <a:off x="160650" y="3096600"/>
            <a:ext cx="3497100" cy="10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7145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Monday: Library		Tuesday: Music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Wednesday: STEM	Thursday: Art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Friday: Computer and Gym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8"/>
          <p:cNvSpPr txBox="1"/>
          <p:nvPr/>
        </p:nvSpPr>
        <p:spPr>
          <a:xfrm>
            <a:off x="160650" y="7701975"/>
            <a:ext cx="6646500" cy="1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Josie is a good friend. Aston was very nice this week. Helena was very kind. Jacob has been very helpful. Edward was kind. Alex was nice. Maddie was awesome. Kenzie was a good friend and there for me when I was sad. Nora was a good friend in Math Class. Sohan was a good friend. Braden was a good friend. Keith was kind. Tatum was kind. Isabel is a great friend. Shyann, Austin, and Jackson are great friends this week. </a:t>
            </a:r>
            <a:endParaRPr b="1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8"/>
          <p:cNvSpPr txBox="1"/>
          <p:nvPr/>
        </p:nvSpPr>
        <p:spPr>
          <a:xfrm>
            <a:off x="938775" y="4717374"/>
            <a:ext cx="2789100" cy="23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 Visit 12/13</a:t>
            </a:r>
            <a:endParaRPr b="1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Christmas Concert 12/18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Classroom Party 12/21</a:t>
            </a:r>
            <a:endParaRPr b="1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Christmas Break 12/21-1/1</a:t>
            </a:r>
            <a:endParaRPr b="1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Progress Reports </a:t>
            </a: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1/4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No School 1/15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Catholic Schools Week 1/29-2/2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Open House 2/1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acqueline 2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2023-08-03T21:33:57Z</dcterms:created>
  <dc:creator>Jacqueline Ortiz</dc:creator>
</cp:coreProperties>
</file>